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62" r:id="rId4"/>
    <p:sldId id="263" r:id="rId5"/>
    <p:sldId id="264" r:id="rId6"/>
    <p:sldId id="265" r:id="rId7"/>
    <p:sldId id="266" r:id="rId8"/>
    <p:sldId id="267" r:id="rId9"/>
    <p:sldId id="268" r:id="rId10"/>
    <p:sldId id="269" r:id="rId11"/>
    <p:sldId id="270" r:id="rId12"/>
    <p:sldId id="271" r:id="rId13"/>
    <p:sldId id="272" r:id="rId14"/>
    <p:sldId id="273" r:id="rId15"/>
    <p:sldId id="274" r:id="rId16"/>
    <p:sldId id="275" r:id="rId17"/>
    <p:sldId id="277" r:id="rId18"/>
    <p:sldId id="278" r:id="rId1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6" autoAdjust="0"/>
    <p:restoredTop sz="94660"/>
  </p:normalViewPr>
  <p:slideViewPr>
    <p:cSldViewPr snapToGrid="0">
      <p:cViewPr varScale="1">
        <p:scale>
          <a:sx n="121" d="100"/>
          <a:sy n="121" d="100"/>
        </p:scale>
        <p:origin x="84" y="11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74602A-FC02-4FF8-B8B4-4B2214C56E99}" type="datetimeFigureOut">
              <a:rPr lang="ko-KR" altLang="en-US" smtClean="0"/>
              <a:t>2017-03-17</a:t>
            </a:fld>
            <a:endParaRPr lang="ko-KR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ACA005-7098-44E7-9D9B-6670FD9D69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29624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http://stackoverflow.com/questions/1554099/why-is-the-android-emulator-so-slow-how-can-we-speed-up-the-android-emulator </a:t>
            </a: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ACA005-7098-44E7-9D9B-6670FD9D69A5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62079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E68353-B7BE-495B-AAB8-EB162CF7D0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B5D8A8B-43A8-4956-9757-DF3CA18914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ko-KR"/>
              <a:t>Click to edit Master subtitle style</a:t>
            </a:r>
            <a:endParaRPr lang="ko-KR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2ADCB3-AB0B-45A2-80ED-2C39A8337F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137FF3-E7CF-4C73-A72E-D91F87A82788}" type="datetimeFigureOut">
              <a:rPr lang="ko-KR" altLang="en-US" smtClean="0"/>
              <a:t>2017-03-17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DDDE35-5F9A-4A6C-9F5C-46AD71E0A4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E9FC53-B8A9-42F9-AA5B-7EE13D00BE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F806B-FBAB-4F82-B276-1A30C5DD19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86723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72884-25CC-495F-A209-EE18D34593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B694D4C-6E3A-47D2-A7DD-679D6906BF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324623-BBF5-461F-9E6C-1FA836A0EE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137FF3-E7CF-4C73-A72E-D91F87A82788}" type="datetimeFigureOut">
              <a:rPr lang="ko-KR" altLang="en-US" smtClean="0"/>
              <a:t>2017-03-17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9EEF07-E3C0-4B19-B86C-F26EA2E5DF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62B10E-3241-4A5F-AD50-3A7D8131F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F806B-FBAB-4F82-B276-1A30C5DD19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65947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5287B65-E087-4A51-B15D-96CCD02B09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770DF71-987F-4699-9A11-6ED8F6774B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55DDFD-6018-422B-BB60-D0AEB1317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137FF3-E7CF-4C73-A72E-D91F87A82788}" type="datetimeFigureOut">
              <a:rPr lang="ko-KR" altLang="en-US" smtClean="0"/>
              <a:t>2017-03-17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96BE9E-1A40-41AE-91E8-8AA1288E61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915FCA-C22E-4EA0-8BC3-D792EC92C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F806B-FBAB-4F82-B276-1A30C5DD19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77083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3C62A-084A-40D8-BF19-D54AF10E5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E26845-7006-48D8-965D-E52A338F38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A2EF6A-B9CE-44B3-B718-B3FC33154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137FF3-E7CF-4C73-A72E-D91F87A82788}" type="datetimeFigureOut">
              <a:rPr lang="ko-KR" altLang="en-US" smtClean="0"/>
              <a:t>2017-03-17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54404A-ADB5-4041-8C02-FCCBE27DF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33863D-1178-42B6-83E5-5D5000A3D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F806B-FBAB-4F82-B276-1A30C5DD19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86751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BAFEA9-2B8F-4654-97A6-66A183B345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81BFCE-A066-4469-A9FA-3A91C41271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ko-KR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7D7A1F-8918-4548-A87F-82169EA352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137FF3-E7CF-4C73-A72E-D91F87A82788}" type="datetimeFigureOut">
              <a:rPr lang="ko-KR" altLang="en-US" smtClean="0"/>
              <a:t>2017-03-17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E4E123-70C6-4F3E-BFF0-B1E63FE0CC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A52808-9596-4FA7-AA6C-6472609F44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F806B-FBAB-4F82-B276-1A30C5DD19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496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114AC-D09B-44CE-BBBD-289D1CF8C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A50BBB-1048-4EF6-89CF-B6180A42328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BC19FD-CD4B-4760-902C-01896A2408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83D452-5348-4558-AD87-C30969F446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137FF3-E7CF-4C73-A72E-D91F87A82788}" type="datetimeFigureOut">
              <a:rPr lang="ko-KR" altLang="en-US" smtClean="0"/>
              <a:t>2017-03-17</a:t>
            </a:fld>
            <a:endParaRPr lang="ko-KR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5B5A89-F975-4F1C-86D7-FDE89E2690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7C48A2-F670-40DD-ADBA-FA49207B0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F806B-FBAB-4F82-B276-1A30C5DD19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41397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227EDD-3C64-4D9E-ADFF-254A64479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3B3B1B-5A26-44EF-BBCE-78A3E1CCD7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63299A-A47E-4B71-BC0C-A4FB97DBB5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0FC867A-0F31-47A3-A681-0C753ED4082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AD587C-894F-4C85-9096-BCCF0D5FA42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B5A65B9-2C61-46DF-9AC2-E5EE09E8C6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137FF3-E7CF-4C73-A72E-D91F87A82788}" type="datetimeFigureOut">
              <a:rPr lang="ko-KR" altLang="en-US" smtClean="0"/>
              <a:t>2017-03-17</a:t>
            </a:fld>
            <a:endParaRPr lang="ko-KR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B62819-F019-477C-9D4A-002A4F9BC6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BEA869C-3EBF-4858-A0B1-053A0F729F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F806B-FBAB-4F82-B276-1A30C5DD19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49067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835330-F114-44BB-8F0A-DCD512CC3C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EA9043-A976-4E72-8F41-E246128A0A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137FF3-E7CF-4C73-A72E-D91F87A82788}" type="datetimeFigureOut">
              <a:rPr lang="ko-KR" altLang="en-US" smtClean="0"/>
              <a:t>2017-03-17</a:t>
            </a:fld>
            <a:endParaRPr lang="ko-KR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2B71EA-8186-4FE2-B7C9-6CCCDB71BF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B29B2B-0A26-4A30-8F52-468A3DA238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F806B-FBAB-4F82-B276-1A30C5DD19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0417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8CA283D-8552-4D6C-A4F3-04B240FBF0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137FF3-E7CF-4C73-A72E-D91F87A82788}" type="datetimeFigureOut">
              <a:rPr lang="ko-KR" altLang="en-US" smtClean="0"/>
              <a:t>2017-03-17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4AA6703-A411-4B9E-AEB4-EE8968246E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C46DB6-5E81-48F2-8CEB-2DB14C0C8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F806B-FBAB-4F82-B276-1A30C5DD19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81500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88846-AB64-43D8-94EB-31266138E0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91BBF6-6890-4D58-A874-AA977CCC90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01B02D-C22F-4A1F-A2AD-6C81900326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ko-KR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D572EA-D82E-43EE-AAC4-723C427523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137FF3-E7CF-4C73-A72E-D91F87A82788}" type="datetimeFigureOut">
              <a:rPr lang="ko-KR" altLang="en-US" smtClean="0"/>
              <a:t>2017-03-17</a:t>
            </a:fld>
            <a:endParaRPr lang="ko-KR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037407-C203-425E-94F3-910251AE18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2ECAD7-6601-4075-8DA3-FE63736B9D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F806B-FBAB-4F82-B276-1A30C5DD19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477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86A44-AD21-4841-B980-A7DC165274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191FE46-7A46-4795-A41D-99B7CF1BAED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B3D23D-EC20-4D90-8610-990E198A3F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ko-KR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96C833-19B3-4B99-AA80-09CE0CF13E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137FF3-E7CF-4C73-A72E-D91F87A82788}" type="datetimeFigureOut">
              <a:rPr lang="ko-KR" altLang="en-US" smtClean="0"/>
              <a:t>2017-03-17</a:t>
            </a:fld>
            <a:endParaRPr lang="ko-KR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D54FF8-06ED-4355-B255-38ACA35CB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28734A-AF47-48A6-AA88-0D9A748330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F806B-FBAB-4F82-B276-1A30C5DD19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35215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3989A5E-474A-402E-AC37-E1FF199086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6BA243-C7E4-4E3A-904C-98966AE392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6A1779-80AC-4763-A876-1704072FD3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137FF3-E7CF-4C73-A72E-D91F87A82788}" type="datetimeFigureOut">
              <a:rPr lang="ko-KR" altLang="en-US" smtClean="0"/>
              <a:t>2017-03-17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38F686-A9CA-4D9F-A56D-B3A1670BDB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A0F9DE-46C7-489E-9FCB-1F41DE6914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0F806B-FBAB-4F82-B276-1A30C5DD19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43252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C6543F-29B1-4729-A210-C2BC0C6737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XAM 101 - Setup</a:t>
            </a:r>
            <a:endParaRPr lang="ko-KR" alt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3AFADC-74B4-4157-9C21-8B0D0F8D461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53865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01DC690-8262-433D-9481-1F6BD1A6BF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6065"/>
            <a:ext cx="12192000" cy="650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4995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12C0EF6-7DE8-4A06-8BC6-27E67C3ECC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790"/>
            <a:ext cx="12192000" cy="6648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6231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07B240A-A941-4CD3-878C-E9826A3638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193"/>
            <a:ext cx="12192000" cy="6605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3233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7898823-CC88-4EBE-B248-0C83868A44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4749"/>
            <a:ext cx="12192000" cy="6448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1957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694707B-7614-4319-BD87-361F56AC11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248"/>
            <a:ext cx="12192000" cy="6765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6411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D814453-0610-4213-AC08-BCC5333A69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1085"/>
            <a:ext cx="12192000" cy="6195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0313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F08953B-1089-4318-96D5-4821509176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2414"/>
            <a:ext cx="12192000" cy="6473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3736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3A3CF8E-ABDC-4D78-B09D-D99B6DF116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7153"/>
            <a:ext cx="12192000" cy="6503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5104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7CD9578-00BC-4D7A-BCB0-F3E7BCE2F5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8991"/>
            <a:ext cx="12192000" cy="6580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2456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CAFD940-8649-442B-884F-A20B611F8C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4936"/>
            <a:ext cx="12192000" cy="6448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7360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7BF4882-3D53-47B3-82BE-9B5CCFA6D0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659"/>
            <a:ext cx="12192000" cy="6660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0576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1F4E087-7B56-4CD1-9C9D-01A882CD39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709"/>
            <a:ext cx="12192000" cy="6642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2957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04F1BE3-2829-4E2D-874C-AD0A08ECA0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325"/>
            <a:ext cx="12192000" cy="6651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0160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4AD5CDB-6E6F-41A3-8AEC-73CC239029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454"/>
            <a:ext cx="12192000" cy="6747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9072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B7DFB69-E9D5-4255-BDDD-F4D1361682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357"/>
            <a:ext cx="12192000" cy="6753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6604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2DC7754-5325-4678-B87E-D933B6521D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266"/>
            <a:ext cx="12192000" cy="6745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4782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75801-632F-4F34-86AC-EE5BBAA8DBD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Installing Xamarin</a:t>
            </a:r>
            <a:endParaRPr lang="ko-KR" alt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719F62-F419-444E-B9B2-CA58E177095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36559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18</Words>
  <Application>Microsoft Office PowerPoint</Application>
  <PresentationFormat>Widescreen</PresentationFormat>
  <Paragraphs>4</Paragraphs>
  <Slides>18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1" baseType="lpstr">
      <vt:lpstr>맑은 고딕</vt:lpstr>
      <vt:lpstr>Arial</vt:lpstr>
      <vt:lpstr>Office Theme</vt:lpstr>
      <vt:lpstr>XAM 101 - Setup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Installing Xamarin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XAM 101 - Setup</dc:title>
  <dc:creator>Eunji Kim (DX)</dc:creator>
  <cp:lastModifiedBy>Eunji Kim (DX)</cp:lastModifiedBy>
  <cp:revision>3</cp:revision>
  <dcterms:created xsi:type="dcterms:W3CDTF">2017-03-17T10:38:40Z</dcterms:created>
  <dcterms:modified xsi:type="dcterms:W3CDTF">2017-03-17T11:20:34Z</dcterms:modified>
</cp:coreProperties>
</file>